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3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1E1D4F-ECBB-4ED9-A5C1-B452E60F48EA}" type="doc">
      <dgm:prSet loTypeId="urn:microsoft.com/office/officeart/2005/8/layout/vList4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28C51EE0-B21F-42C8-B163-C0F9DA4344F0}">
      <dgm:prSet phldrT="[Texto]"/>
      <dgm:spPr/>
      <dgm:t>
        <a:bodyPr/>
        <a:lstStyle/>
        <a:p>
          <a:r>
            <a:rPr lang="es-CO" dirty="0"/>
            <a:t>PONG</a:t>
          </a:r>
        </a:p>
      </dgm:t>
    </dgm:pt>
    <dgm:pt modelId="{1755E01E-A2EC-4FAA-A6D4-D2699981FD7F}" type="parTrans" cxnId="{474EC571-4C59-4F91-9302-29C9BAA91242}">
      <dgm:prSet/>
      <dgm:spPr/>
      <dgm:t>
        <a:bodyPr/>
        <a:lstStyle/>
        <a:p>
          <a:endParaRPr lang="es-CO"/>
        </a:p>
      </dgm:t>
    </dgm:pt>
    <dgm:pt modelId="{805751CB-AF69-4845-BB0C-1B0C5917B91C}" type="sibTrans" cxnId="{474EC571-4C59-4F91-9302-29C9BAA91242}">
      <dgm:prSet/>
      <dgm:spPr/>
      <dgm:t>
        <a:bodyPr/>
        <a:lstStyle/>
        <a:p>
          <a:endParaRPr lang="es-CO"/>
        </a:p>
      </dgm:t>
    </dgm:pt>
    <dgm:pt modelId="{5DFBD17A-CDA8-4E8D-B5CD-19CE15CE637A}">
      <dgm:prSet phldrT="[Texto]"/>
      <dgm:spPr/>
      <dgm:t>
        <a:bodyPr/>
        <a:lstStyle/>
        <a:p>
          <a:r>
            <a:rPr lang="es-CO" dirty="0"/>
            <a:t>LABERINTO</a:t>
          </a:r>
        </a:p>
      </dgm:t>
    </dgm:pt>
    <dgm:pt modelId="{C4A9ADD4-5337-4F53-AD68-B6B287EA7E11}" type="parTrans" cxnId="{07CC8BDA-A7C5-410A-9004-CD64B6688791}">
      <dgm:prSet/>
      <dgm:spPr/>
      <dgm:t>
        <a:bodyPr/>
        <a:lstStyle/>
        <a:p>
          <a:endParaRPr lang="es-CO"/>
        </a:p>
      </dgm:t>
    </dgm:pt>
    <dgm:pt modelId="{6DFB7FFA-CABC-406C-9017-5AB208D0D27D}" type="sibTrans" cxnId="{07CC8BDA-A7C5-410A-9004-CD64B6688791}">
      <dgm:prSet/>
      <dgm:spPr/>
      <dgm:t>
        <a:bodyPr/>
        <a:lstStyle/>
        <a:p>
          <a:endParaRPr lang="es-CO"/>
        </a:p>
      </dgm:t>
    </dgm:pt>
    <dgm:pt modelId="{E95A5D1B-7B6C-4518-9A01-6B220712CDC6}">
      <dgm:prSet phldrT="[Texto]"/>
      <dgm:spPr/>
      <dgm:t>
        <a:bodyPr/>
        <a:lstStyle/>
        <a:p>
          <a:r>
            <a:rPr lang="es-CO" dirty="0"/>
            <a:t>SALIR</a:t>
          </a:r>
        </a:p>
      </dgm:t>
    </dgm:pt>
    <dgm:pt modelId="{B21158A8-BAB0-40EE-993D-872CD9018AB0}" type="parTrans" cxnId="{F3F12654-2883-43D9-8C80-C8E7DF1EC3FB}">
      <dgm:prSet/>
      <dgm:spPr/>
      <dgm:t>
        <a:bodyPr/>
        <a:lstStyle/>
        <a:p>
          <a:endParaRPr lang="es-CO"/>
        </a:p>
      </dgm:t>
    </dgm:pt>
    <dgm:pt modelId="{1E2E34F3-5D83-4CE9-8A25-0F6C06A318A0}" type="sibTrans" cxnId="{F3F12654-2883-43D9-8C80-C8E7DF1EC3FB}">
      <dgm:prSet/>
      <dgm:spPr/>
      <dgm:t>
        <a:bodyPr/>
        <a:lstStyle/>
        <a:p>
          <a:endParaRPr lang="es-CO"/>
        </a:p>
      </dgm:t>
    </dgm:pt>
    <dgm:pt modelId="{E2B2FC87-3865-4AFB-BD2A-855ED212EE1F}" type="pres">
      <dgm:prSet presAssocID="{891E1D4F-ECBB-4ED9-A5C1-B452E60F48EA}" presName="linear" presStyleCnt="0">
        <dgm:presLayoutVars>
          <dgm:dir/>
          <dgm:resizeHandles val="exact"/>
        </dgm:presLayoutVars>
      </dgm:prSet>
      <dgm:spPr/>
    </dgm:pt>
    <dgm:pt modelId="{7A7FE9D3-3324-4DF6-AFF9-B3C95C24C95D}" type="pres">
      <dgm:prSet presAssocID="{28C51EE0-B21F-42C8-B163-C0F9DA4344F0}" presName="comp" presStyleCnt="0"/>
      <dgm:spPr/>
    </dgm:pt>
    <dgm:pt modelId="{BF0FEC38-44BB-459D-8A65-075DA7D1EFBF}" type="pres">
      <dgm:prSet presAssocID="{28C51EE0-B21F-42C8-B163-C0F9DA4344F0}" presName="box" presStyleLbl="node1" presStyleIdx="0" presStyleCnt="3"/>
      <dgm:spPr/>
    </dgm:pt>
    <dgm:pt modelId="{0017FBD2-F804-4D04-A394-FD808535C5D4}" type="pres">
      <dgm:prSet presAssocID="{28C51EE0-B21F-42C8-B163-C0F9DA4344F0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8000" b="-38000"/>
          </a:stretch>
        </a:blipFill>
      </dgm:spPr>
    </dgm:pt>
    <dgm:pt modelId="{0B66124F-B350-453A-AA6F-2BA8C7687E99}" type="pres">
      <dgm:prSet presAssocID="{28C51EE0-B21F-42C8-B163-C0F9DA4344F0}" presName="text" presStyleLbl="node1" presStyleIdx="0" presStyleCnt="3">
        <dgm:presLayoutVars>
          <dgm:bulletEnabled val="1"/>
        </dgm:presLayoutVars>
      </dgm:prSet>
      <dgm:spPr/>
    </dgm:pt>
    <dgm:pt modelId="{32C14A90-D7D8-4436-B982-64A89D4C3D74}" type="pres">
      <dgm:prSet presAssocID="{805751CB-AF69-4845-BB0C-1B0C5917B91C}" presName="spacer" presStyleCnt="0"/>
      <dgm:spPr/>
    </dgm:pt>
    <dgm:pt modelId="{0F4E6920-7A43-41EF-9E53-CB1B0F7B7792}" type="pres">
      <dgm:prSet presAssocID="{5DFBD17A-CDA8-4E8D-B5CD-19CE15CE637A}" presName="comp" presStyleCnt="0"/>
      <dgm:spPr/>
    </dgm:pt>
    <dgm:pt modelId="{28C5CCBE-BD71-412A-A36E-7B55AB1944C3}" type="pres">
      <dgm:prSet presAssocID="{5DFBD17A-CDA8-4E8D-B5CD-19CE15CE637A}" presName="box" presStyleLbl="node1" presStyleIdx="1" presStyleCnt="3"/>
      <dgm:spPr/>
    </dgm:pt>
    <dgm:pt modelId="{D101D401-3261-4DE9-B9DB-7236D4559337}" type="pres">
      <dgm:prSet presAssocID="{5DFBD17A-CDA8-4E8D-B5CD-19CE15CE637A}" presName="img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3000" b="-33000"/>
          </a:stretch>
        </a:blipFill>
      </dgm:spPr>
    </dgm:pt>
    <dgm:pt modelId="{728766EC-0A47-4133-AA71-5C41434D3AE6}" type="pres">
      <dgm:prSet presAssocID="{5DFBD17A-CDA8-4E8D-B5CD-19CE15CE637A}" presName="text" presStyleLbl="node1" presStyleIdx="1" presStyleCnt="3">
        <dgm:presLayoutVars>
          <dgm:bulletEnabled val="1"/>
        </dgm:presLayoutVars>
      </dgm:prSet>
      <dgm:spPr/>
    </dgm:pt>
    <dgm:pt modelId="{A0C9FAB7-AEEA-4237-ABB9-F5A117DBAC26}" type="pres">
      <dgm:prSet presAssocID="{6DFB7FFA-CABC-406C-9017-5AB208D0D27D}" presName="spacer" presStyleCnt="0"/>
      <dgm:spPr/>
    </dgm:pt>
    <dgm:pt modelId="{3652500D-2843-4AFA-B630-797355B1F588}" type="pres">
      <dgm:prSet presAssocID="{E95A5D1B-7B6C-4518-9A01-6B220712CDC6}" presName="comp" presStyleCnt="0"/>
      <dgm:spPr/>
    </dgm:pt>
    <dgm:pt modelId="{836BD961-F0BE-4338-897E-D7C2D2B3A9F2}" type="pres">
      <dgm:prSet presAssocID="{E95A5D1B-7B6C-4518-9A01-6B220712CDC6}" presName="box" presStyleLbl="node1" presStyleIdx="2" presStyleCnt="3" custLinFactNeighborX="-5989" custLinFactNeighborY="90083"/>
      <dgm:spPr/>
    </dgm:pt>
    <dgm:pt modelId="{260F5913-EBEA-4115-8646-9575416AC781}" type="pres">
      <dgm:prSet presAssocID="{E95A5D1B-7B6C-4518-9A01-6B220712CDC6}" presName="img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1000" b="-61000"/>
          </a:stretch>
        </a:blipFill>
      </dgm:spPr>
    </dgm:pt>
    <dgm:pt modelId="{DC4BA4B1-B578-42F3-A7B4-B794724ECAAE}" type="pres">
      <dgm:prSet presAssocID="{E95A5D1B-7B6C-4518-9A01-6B220712CDC6}" presName="text" presStyleLbl="node1" presStyleIdx="2" presStyleCnt="3">
        <dgm:presLayoutVars>
          <dgm:bulletEnabled val="1"/>
        </dgm:presLayoutVars>
      </dgm:prSet>
      <dgm:spPr/>
    </dgm:pt>
  </dgm:ptLst>
  <dgm:cxnLst>
    <dgm:cxn modelId="{E305B734-0073-4260-AB58-C2A94615BBBE}" type="presOf" srcId="{E95A5D1B-7B6C-4518-9A01-6B220712CDC6}" destId="{836BD961-F0BE-4338-897E-D7C2D2B3A9F2}" srcOrd="0" destOrd="0" presId="urn:microsoft.com/office/officeart/2005/8/layout/vList4"/>
    <dgm:cxn modelId="{3C67ED43-1088-41E1-A1A7-1136D8F48310}" type="presOf" srcId="{E95A5D1B-7B6C-4518-9A01-6B220712CDC6}" destId="{DC4BA4B1-B578-42F3-A7B4-B794724ECAAE}" srcOrd="1" destOrd="0" presId="urn:microsoft.com/office/officeart/2005/8/layout/vList4"/>
    <dgm:cxn modelId="{474EC571-4C59-4F91-9302-29C9BAA91242}" srcId="{891E1D4F-ECBB-4ED9-A5C1-B452E60F48EA}" destId="{28C51EE0-B21F-42C8-B163-C0F9DA4344F0}" srcOrd="0" destOrd="0" parTransId="{1755E01E-A2EC-4FAA-A6D4-D2699981FD7F}" sibTransId="{805751CB-AF69-4845-BB0C-1B0C5917B91C}"/>
    <dgm:cxn modelId="{F3F12654-2883-43D9-8C80-C8E7DF1EC3FB}" srcId="{891E1D4F-ECBB-4ED9-A5C1-B452E60F48EA}" destId="{E95A5D1B-7B6C-4518-9A01-6B220712CDC6}" srcOrd="2" destOrd="0" parTransId="{B21158A8-BAB0-40EE-993D-872CD9018AB0}" sibTransId="{1E2E34F3-5D83-4CE9-8A25-0F6C06A318A0}"/>
    <dgm:cxn modelId="{784F3E7A-0F7A-4B04-B0FC-108D0A42E9AE}" type="presOf" srcId="{5DFBD17A-CDA8-4E8D-B5CD-19CE15CE637A}" destId="{728766EC-0A47-4133-AA71-5C41434D3AE6}" srcOrd="1" destOrd="0" presId="urn:microsoft.com/office/officeart/2005/8/layout/vList4"/>
    <dgm:cxn modelId="{8ED47A98-D8B4-480B-AFD5-DF63A73D3078}" type="presOf" srcId="{28C51EE0-B21F-42C8-B163-C0F9DA4344F0}" destId="{0B66124F-B350-453A-AA6F-2BA8C7687E99}" srcOrd="1" destOrd="0" presId="urn:microsoft.com/office/officeart/2005/8/layout/vList4"/>
    <dgm:cxn modelId="{A266DFB0-8D66-4980-87CF-94B681115AC4}" type="presOf" srcId="{891E1D4F-ECBB-4ED9-A5C1-B452E60F48EA}" destId="{E2B2FC87-3865-4AFB-BD2A-855ED212EE1F}" srcOrd="0" destOrd="0" presId="urn:microsoft.com/office/officeart/2005/8/layout/vList4"/>
    <dgm:cxn modelId="{07CC8BDA-A7C5-410A-9004-CD64B6688791}" srcId="{891E1D4F-ECBB-4ED9-A5C1-B452E60F48EA}" destId="{5DFBD17A-CDA8-4E8D-B5CD-19CE15CE637A}" srcOrd="1" destOrd="0" parTransId="{C4A9ADD4-5337-4F53-AD68-B6B287EA7E11}" sibTransId="{6DFB7FFA-CABC-406C-9017-5AB208D0D27D}"/>
    <dgm:cxn modelId="{5C6A43F1-C89B-4597-B845-0D3B2399BB77}" type="presOf" srcId="{5DFBD17A-CDA8-4E8D-B5CD-19CE15CE637A}" destId="{28C5CCBE-BD71-412A-A36E-7B55AB1944C3}" srcOrd="0" destOrd="0" presId="urn:microsoft.com/office/officeart/2005/8/layout/vList4"/>
    <dgm:cxn modelId="{7CF781F2-F8D7-4A16-8805-D911A61BC40C}" type="presOf" srcId="{28C51EE0-B21F-42C8-B163-C0F9DA4344F0}" destId="{BF0FEC38-44BB-459D-8A65-075DA7D1EFBF}" srcOrd="0" destOrd="0" presId="urn:microsoft.com/office/officeart/2005/8/layout/vList4"/>
    <dgm:cxn modelId="{7EA2807E-8C1D-40D8-90AF-C550922D7A60}" type="presParOf" srcId="{E2B2FC87-3865-4AFB-BD2A-855ED212EE1F}" destId="{7A7FE9D3-3324-4DF6-AFF9-B3C95C24C95D}" srcOrd="0" destOrd="0" presId="urn:microsoft.com/office/officeart/2005/8/layout/vList4"/>
    <dgm:cxn modelId="{1A090CF7-35DD-46BA-A865-78A1FDD4DAC9}" type="presParOf" srcId="{7A7FE9D3-3324-4DF6-AFF9-B3C95C24C95D}" destId="{BF0FEC38-44BB-459D-8A65-075DA7D1EFBF}" srcOrd="0" destOrd="0" presId="urn:microsoft.com/office/officeart/2005/8/layout/vList4"/>
    <dgm:cxn modelId="{CEF7BA2F-6D7F-4D7F-94B8-5BAEF655851F}" type="presParOf" srcId="{7A7FE9D3-3324-4DF6-AFF9-B3C95C24C95D}" destId="{0017FBD2-F804-4D04-A394-FD808535C5D4}" srcOrd="1" destOrd="0" presId="urn:microsoft.com/office/officeart/2005/8/layout/vList4"/>
    <dgm:cxn modelId="{10367098-3CE4-4614-B001-C2D8E325FB2A}" type="presParOf" srcId="{7A7FE9D3-3324-4DF6-AFF9-B3C95C24C95D}" destId="{0B66124F-B350-453A-AA6F-2BA8C7687E99}" srcOrd="2" destOrd="0" presId="urn:microsoft.com/office/officeart/2005/8/layout/vList4"/>
    <dgm:cxn modelId="{10DE5CAF-D5BA-4DB5-89AC-AFE6FA79F1B6}" type="presParOf" srcId="{E2B2FC87-3865-4AFB-BD2A-855ED212EE1F}" destId="{32C14A90-D7D8-4436-B982-64A89D4C3D74}" srcOrd="1" destOrd="0" presId="urn:microsoft.com/office/officeart/2005/8/layout/vList4"/>
    <dgm:cxn modelId="{24B45F6F-E58B-4680-941D-6332D971091E}" type="presParOf" srcId="{E2B2FC87-3865-4AFB-BD2A-855ED212EE1F}" destId="{0F4E6920-7A43-41EF-9E53-CB1B0F7B7792}" srcOrd="2" destOrd="0" presId="urn:microsoft.com/office/officeart/2005/8/layout/vList4"/>
    <dgm:cxn modelId="{F6F242BE-ECC3-4CFA-B178-185D8B460390}" type="presParOf" srcId="{0F4E6920-7A43-41EF-9E53-CB1B0F7B7792}" destId="{28C5CCBE-BD71-412A-A36E-7B55AB1944C3}" srcOrd="0" destOrd="0" presId="urn:microsoft.com/office/officeart/2005/8/layout/vList4"/>
    <dgm:cxn modelId="{32F45DA5-438E-41D5-81C9-369DD91796B2}" type="presParOf" srcId="{0F4E6920-7A43-41EF-9E53-CB1B0F7B7792}" destId="{D101D401-3261-4DE9-B9DB-7236D4559337}" srcOrd="1" destOrd="0" presId="urn:microsoft.com/office/officeart/2005/8/layout/vList4"/>
    <dgm:cxn modelId="{39FDDBFD-0F4D-4247-B3E1-E8D45BE3C88C}" type="presParOf" srcId="{0F4E6920-7A43-41EF-9E53-CB1B0F7B7792}" destId="{728766EC-0A47-4133-AA71-5C41434D3AE6}" srcOrd="2" destOrd="0" presId="urn:microsoft.com/office/officeart/2005/8/layout/vList4"/>
    <dgm:cxn modelId="{7E2AA6D5-4DC7-4C4F-886D-A1D7F16DC89A}" type="presParOf" srcId="{E2B2FC87-3865-4AFB-BD2A-855ED212EE1F}" destId="{A0C9FAB7-AEEA-4237-ABB9-F5A117DBAC26}" srcOrd="3" destOrd="0" presId="urn:microsoft.com/office/officeart/2005/8/layout/vList4"/>
    <dgm:cxn modelId="{C7D50909-3266-4CD9-8E6A-8BE3B8B1AE2E}" type="presParOf" srcId="{E2B2FC87-3865-4AFB-BD2A-855ED212EE1F}" destId="{3652500D-2843-4AFA-B630-797355B1F588}" srcOrd="4" destOrd="0" presId="urn:microsoft.com/office/officeart/2005/8/layout/vList4"/>
    <dgm:cxn modelId="{C8E1BD3A-C886-4892-8E1F-8DD9E77DC8A4}" type="presParOf" srcId="{3652500D-2843-4AFA-B630-797355B1F588}" destId="{836BD961-F0BE-4338-897E-D7C2D2B3A9F2}" srcOrd="0" destOrd="0" presId="urn:microsoft.com/office/officeart/2005/8/layout/vList4"/>
    <dgm:cxn modelId="{741E49AD-5421-43EE-824E-C5B48EBA7F59}" type="presParOf" srcId="{3652500D-2843-4AFA-B630-797355B1F588}" destId="{260F5913-EBEA-4115-8646-9575416AC781}" srcOrd="1" destOrd="0" presId="urn:microsoft.com/office/officeart/2005/8/layout/vList4"/>
    <dgm:cxn modelId="{ECDDCD53-2393-4286-8B0D-26E698820F65}" type="presParOf" srcId="{3652500D-2843-4AFA-B630-797355B1F588}" destId="{DC4BA4B1-B578-42F3-A7B4-B794724ECAAE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0FEC38-44BB-459D-8A65-075DA7D1EFBF}">
      <dsp:nvSpPr>
        <dsp:cNvPr id="0" name=""/>
        <dsp:cNvSpPr/>
      </dsp:nvSpPr>
      <dsp:spPr>
        <a:xfrm>
          <a:off x="0" y="0"/>
          <a:ext cx="10131425" cy="11405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200" kern="1200" dirty="0"/>
            <a:t>PONG</a:t>
          </a:r>
        </a:p>
      </dsp:txBody>
      <dsp:txXfrm>
        <a:off x="2140336" y="0"/>
        <a:ext cx="7991088" cy="1140519"/>
      </dsp:txXfrm>
    </dsp:sp>
    <dsp:sp modelId="{0017FBD2-F804-4D04-A394-FD808535C5D4}">
      <dsp:nvSpPr>
        <dsp:cNvPr id="0" name=""/>
        <dsp:cNvSpPr/>
      </dsp:nvSpPr>
      <dsp:spPr>
        <a:xfrm>
          <a:off x="114051" y="114051"/>
          <a:ext cx="2026285" cy="91241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8000" b="-38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28C5CCBE-BD71-412A-A36E-7B55AB1944C3}">
      <dsp:nvSpPr>
        <dsp:cNvPr id="0" name=""/>
        <dsp:cNvSpPr/>
      </dsp:nvSpPr>
      <dsp:spPr>
        <a:xfrm>
          <a:off x="0" y="1254571"/>
          <a:ext cx="10131425" cy="11405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200" kern="1200" dirty="0"/>
            <a:t>LABERINTO</a:t>
          </a:r>
        </a:p>
      </dsp:txBody>
      <dsp:txXfrm>
        <a:off x="2140336" y="1254571"/>
        <a:ext cx="7991088" cy="1140519"/>
      </dsp:txXfrm>
    </dsp:sp>
    <dsp:sp modelId="{D101D401-3261-4DE9-B9DB-7236D4559337}">
      <dsp:nvSpPr>
        <dsp:cNvPr id="0" name=""/>
        <dsp:cNvSpPr/>
      </dsp:nvSpPr>
      <dsp:spPr>
        <a:xfrm>
          <a:off x="114051" y="1368623"/>
          <a:ext cx="2026285" cy="91241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3000" b="-3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36BD961-F0BE-4338-897E-D7C2D2B3A9F2}">
      <dsp:nvSpPr>
        <dsp:cNvPr id="0" name=""/>
        <dsp:cNvSpPr/>
      </dsp:nvSpPr>
      <dsp:spPr>
        <a:xfrm>
          <a:off x="0" y="2509142"/>
          <a:ext cx="10131425" cy="114051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5200" kern="1200" dirty="0"/>
            <a:t>SALIR</a:t>
          </a:r>
        </a:p>
      </dsp:txBody>
      <dsp:txXfrm>
        <a:off x="2140336" y="2509142"/>
        <a:ext cx="7991088" cy="1140519"/>
      </dsp:txXfrm>
    </dsp:sp>
    <dsp:sp modelId="{260F5913-EBEA-4115-8646-9575416AC781}">
      <dsp:nvSpPr>
        <dsp:cNvPr id="0" name=""/>
        <dsp:cNvSpPr/>
      </dsp:nvSpPr>
      <dsp:spPr>
        <a:xfrm>
          <a:off x="114051" y="2623194"/>
          <a:ext cx="2026285" cy="91241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1000" b="-61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59486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20121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1637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83433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4579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2493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73484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85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0952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366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68465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57169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02364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3716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229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395091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08149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C7F1F2A-CE1F-4DF2-9C3C-8E18CE2801AC}" type="datetimeFigureOut">
              <a:rPr lang="es-CO" smtClean="0"/>
              <a:t>26/04/2023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33DCAB9-78D5-4109-A1D3-FD69F93ADA1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500075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es-es/foto/adentro-consola-de-videojuegos-control-controlador-2106216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www.pexels.com/es-es/foto/adentro-consola-de-videojuegos-control-controlador-2106216/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AAED1852-7704-5E2B-BE32-8232FF6B7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154"/>
            <a:ext cx="12192000" cy="6856846"/>
          </a:xfr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C872756E-AAC1-B598-0FDB-A974DE4B8452}"/>
              </a:ext>
            </a:extLst>
          </p:cNvPr>
          <p:cNvSpPr/>
          <p:nvPr/>
        </p:nvSpPr>
        <p:spPr>
          <a:xfrm>
            <a:off x="1927261" y="2393999"/>
            <a:ext cx="8193640" cy="128170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BAA8F23-6504-5AEF-9D80-0A511BF1BAD9}"/>
              </a:ext>
            </a:extLst>
          </p:cNvPr>
          <p:cNvSpPr/>
          <p:nvPr/>
        </p:nvSpPr>
        <p:spPr>
          <a:xfrm>
            <a:off x="2202833" y="2393999"/>
            <a:ext cx="7131239" cy="123110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CO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Juegos hechos en clase</a:t>
            </a:r>
          </a:p>
          <a:p>
            <a:pPr algn="r"/>
            <a:r>
              <a:rPr lang="es-CO" sz="2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   JENNIFER QUINTANA </a:t>
            </a:r>
          </a:p>
        </p:txBody>
      </p:sp>
    </p:spTree>
    <p:extLst>
      <p:ext uri="{BB962C8B-B14F-4D97-AF65-F5344CB8AC3E}">
        <p14:creationId xmlns:p14="http://schemas.microsoft.com/office/powerpoint/2010/main" val="3345758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contenido 6">
            <a:extLst>
              <a:ext uri="{FF2B5EF4-FFF2-40B4-BE49-F238E27FC236}">
                <a16:creationId xmlns:a16="http://schemas.microsoft.com/office/drawing/2014/main" id="{ECD51FE5-9887-2242-C80F-A2A67DC18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154"/>
            <a:ext cx="12192000" cy="6856846"/>
          </a:xfrm>
          <a:prstGeom prst="rect">
            <a:avLst/>
          </a:prstGeom>
        </p:spPr>
      </p:pic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38C0911C-4885-E9F6-BA02-B948FC59A8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6660301"/>
              </p:ext>
            </p:extLst>
          </p:nvPr>
        </p:nvGraphicFramePr>
        <p:xfrm>
          <a:off x="1117314" y="1828176"/>
          <a:ext cx="10131425" cy="3649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Rectángulo 8">
            <a:extLst>
              <a:ext uri="{FF2B5EF4-FFF2-40B4-BE49-F238E27FC236}">
                <a16:creationId xmlns:a16="http://schemas.microsoft.com/office/drawing/2014/main" id="{3313346A-0C55-03C1-DC81-16B860C9B642}"/>
              </a:ext>
            </a:extLst>
          </p:cNvPr>
          <p:cNvSpPr/>
          <p:nvPr/>
        </p:nvSpPr>
        <p:spPr>
          <a:xfrm>
            <a:off x="1063375" y="580490"/>
            <a:ext cx="10068674" cy="104282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ln>
                <a:solidFill>
                  <a:schemeClr val="accent2">
                    <a:lumMod val="20000"/>
                    <a:lumOff val="80000"/>
                  </a:schemeClr>
                </a:solidFill>
              </a:ln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C456E88-70BF-A205-4614-45E0A18002D1}"/>
              </a:ext>
            </a:extLst>
          </p:cNvPr>
          <p:cNvSpPr/>
          <p:nvPr/>
        </p:nvSpPr>
        <p:spPr>
          <a:xfrm>
            <a:off x="2268125" y="650512"/>
            <a:ext cx="69057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CO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Juegos hechos en clase </a:t>
            </a:r>
          </a:p>
        </p:txBody>
      </p:sp>
    </p:spTree>
    <p:extLst>
      <p:ext uri="{BB962C8B-B14F-4D97-AF65-F5344CB8AC3E}">
        <p14:creationId xmlns:p14="http://schemas.microsoft.com/office/powerpoint/2010/main" val="30348337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14</TotalTime>
  <Words>14</Words>
  <Application>Microsoft Office PowerPoint</Application>
  <PresentationFormat>Panorámica</PresentationFormat>
  <Paragraphs>6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Celestial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Jennifer  Quintana Torres</dc:creator>
  <cp:lastModifiedBy>Jennifer  Quintana Torres</cp:lastModifiedBy>
  <cp:revision>1</cp:revision>
  <dcterms:created xsi:type="dcterms:W3CDTF">2023-04-26T19:10:13Z</dcterms:created>
  <dcterms:modified xsi:type="dcterms:W3CDTF">2023-04-26T19:24:26Z</dcterms:modified>
</cp:coreProperties>
</file>

<file path=docProps/thumbnail.jpeg>
</file>